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427090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934619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4641240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334937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90015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168796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98782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4713180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90104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748655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1563387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B8FFE-47ED-45EC-8325-F9BF3825FE6C}" type="datetimeFigureOut">
              <a:rPr lang="pl-PL" smtClean="0"/>
              <a:t>2017-05-07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20B5A-4E1F-4F60-B1D1-DD97E334FC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271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91089"/>
            <a:ext cx="12192000" cy="3413807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Święto Flagi </a:t>
            </a:r>
            <a:b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Święto Konstytucji Trzeciego Maja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19843" y="4797209"/>
            <a:ext cx="6552313" cy="1083328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Szkół w Turośni Kościelnej</a:t>
            </a:r>
            <a:endParaRPr lang="pl-PL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086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2414" y="1"/>
            <a:ext cx="11009586" cy="2033752"/>
          </a:xfrm>
        </p:spPr>
        <p:txBody>
          <a:bodyPr>
            <a:normAutofit/>
          </a:bodyPr>
          <a:lstStyle/>
          <a:p>
            <a:r>
              <a:rPr lang="pl-PL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„Więc nie dość gościa czekać, nie dość i zaprosić,</a:t>
            </a:r>
            <a:br>
              <a:rPr lang="pl-PL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Trzeba czeladkę zebrać i stoły pownosić,</a:t>
            </a:r>
            <a:br>
              <a:rPr lang="pl-PL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przed ucztą potrzeba dom oczyścić ze śmieci;</a:t>
            </a:r>
            <a:br>
              <a:rPr lang="pl-PL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Oczyścić dom, powtarzam, oczyścić dom, dzieci!”</a:t>
            </a:r>
            <a:endParaRPr lang="pl-PL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516">
            <a:off x="929200" y="2473291"/>
            <a:ext cx="2790497" cy="3720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3114">
            <a:off x="7371094" y="2667830"/>
            <a:ext cx="4072395" cy="305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625">
            <a:off x="3517977" y="2426396"/>
            <a:ext cx="4596681" cy="3447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60425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6628">
            <a:off x="151254" y="838916"/>
            <a:ext cx="5566609" cy="417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8201">
            <a:off x="4085898" y="966335"/>
            <a:ext cx="6101255" cy="45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66" y="3421117"/>
            <a:ext cx="4351283" cy="326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30245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0606" y="5252436"/>
            <a:ext cx="8289349" cy="1325563"/>
          </a:xfrm>
        </p:spPr>
        <p:txBody>
          <a:bodyPr>
            <a:normAutofit fontScale="90000"/>
          </a:bodyPr>
          <a:lstStyle/>
          <a:p>
            <a:r>
              <a:rPr lang="pl-PL" sz="3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„Drzewa i krzewy liśćmi wzięły się za ręce</a:t>
            </a:r>
            <a:br>
              <a:rPr lang="pl-PL" sz="3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do tańca stające panny i </a:t>
            </a:r>
            <a:r>
              <a:rPr lang="pl-PL" sz="3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młodzieńce</a:t>
            </a:r>
            <a:r>
              <a:rPr lang="pl-PL" sz="3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pl-PL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377">
            <a:off x="493368" y="1383774"/>
            <a:ext cx="3371194" cy="25283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8173">
            <a:off x="7041113" y="1244457"/>
            <a:ext cx="4338055" cy="32535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7465" y="827108"/>
            <a:ext cx="4855633" cy="36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852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1655" y="271349"/>
            <a:ext cx="7808687" cy="1706867"/>
          </a:xfrm>
        </p:spPr>
        <p:txBody>
          <a:bodyPr>
            <a:noAutofit/>
          </a:bodyPr>
          <a:lstStyle/>
          <a:p>
            <a:r>
              <a:rPr lang="pl-PL" sz="3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„Jedna jest tylko kraina taka, </a:t>
            </a:r>
            <a:br>
              <a:rPr lang="pl-PL" sz="3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której jest trochę szczęścia dla Polaka: </a:t>
            </a:r>
            <a:br>
              <a:rPr lang="pl-PL" sz="3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Kraj lat dziecinnych! On zawsze pozostanie</a:t>
            </a:r>
            <a:br>
              <a:rPr lang="pl-PL" sz="3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Święty i czysty jak pierwsze kochanie.” </a:t>
            </a:r>
            <a:endParaRPr lang="pl-PL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9720" y="3512536"/>
            <a:ext cx="5012559" cy="37594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214">
            <a:off x="55982" y="2401990"/>
            <a:ext cx="4638182" cy="347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394">
            <a:off x="7212110" y="2528464"/>
            <a:ext cx="4638182" cy="347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359643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61961"/>
          </a:xfrm>
        </p:spPr>
        <p:txBody>
          <a:bodyPr>
            <a:normAutofit fontScale="90000"/>
          </a:bodyPr>
          <a:lstStyle/>
          <a:p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„Poloneza czas zacząć. –Podkomorzy rusza (…)</a:t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Brzmią zewsząd okrzyki</a:t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«Ach, to może ostatni! Patrzcie, patrzcie młodzi!</a:t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Może to ostatni, co tak poloneza wodzi!»”</a:t>
            </a:r>
            <a:endParaRPr lang="pl-PL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503885" y="6059713"/>
            <a:ext cx="4688115" cy="798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Cytaty: Adam Mickiewicz, „Pan Tadeusz”</a:t>
            </a:r>
          </a:p>
          <a:p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Wykonanie: Renata </a:t>
            </a:r>
            <a:r>
              <a:rPr lang="pl-PL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Zegadło</a:t>
            </a:r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-Piasecka</a:t>
            </a:r>
            <a:endParaRPr lang="pl-PL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G_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9101" y="2574750"/>
            <a:ext cx="6273798" cy="35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039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57</Words>
  <Application>Microsoft Office PowerPoint</Application>
  <PresentationFormat>Panoramiczny</PresentationFormat>
  <Paragraphs>8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Motyw pakietu Office</vt:lpstr>
      <vt:lpstr>Święto Flagi  Święto Konstytucji Trzeciego Maja</vt:lpstr>
      <vt:lpstr>„Więc nie dość gościa czekać, nie dość i zaprosić, Trzeba czeladkę zebrać i stoły pownosić, A przed ucztą potrzeba dom oczyścić ze śmieci; Oczyścić dom, powtarzam, oczyścić dom, dzieci!”</vt:lpstr>
      <vt:lpstr>Prezentacja programu PowerPoint</vt:lpstr>
      <vt:lpstr>„Drzewa i krzewy liśćmi wzięły się za ręce Jak do tańca stające panny i młodzieńce.”</vt:lpstr>
      <vt:lpstr>„Jedna jest tylko kraina taka,  w której jest trochę szczęścia dla Polaka:  Kraj lat dziecinnych! On zawsze pozostanie Święty i czysty jak pierwsze kochanie.” </vt:lpstr>
      <vt:lpstr>„Poloneza czas zacząć. –Podkomorzy rusza (…)                                       Brzmią zewsząd okrzyki «Ach, to może ostatni! Patrzcie, patrzcie młodzi! Może to ostatni, co tak poloneza wodzi!»”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Święto Flagi  Święto Konstytucji Trzeciego Maja</dc:title>
  <dc:creator>rzsolow66</dc:creator>
  <cp:lastModifiedBy>rzsolow66</cp:lastModifiedBy>
  <cp:revision>12</cp:revision>
  <dcterms:created xsi:type="dcterms:W3CDTF">2017-05-05T13:36:12Z</dcterms:created>
  <dcterms:modified xsi:type="dcterms:W3CDTF">2017-05-07T08:28:11Z</dcterms:modified>
</cp:coreProperties>
</file>